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3"/>
  </p:notes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CF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80"/>
    <p:restoredTop sz="96272"/>
  </p:normalViewPr>
  <p:slideViewPr>
    <p:cSldViewPr snapToGrid="0" snapToObjects="1">
      <p:cViewPr varScale="1">
        <p:scale>
          <a:sx n="67" d="100"/>
          <a:sy n="67" d="100"/>
        </p:scale>
        <p:origin x="387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375FE6-B9EE-F84E-ACC9-A485AE013C34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4745D-366D-7341-B3B9-4EE2951EB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938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93478" rtl="0" eaLnBrk="1" latinLnBrk="0" hangingPunct="1">
      <a:defRPr sz="1041" kern="1200">
        <a:solidFill>
          <a:schemeClr val="tx1"/>
        </a:solidFill>
        <a:latin typeface="+mn-lt"/>
        <a:ea typeface="+mn-ea"/>
        <a:cs typeface="+mn-cs"/>
      </a:defRPr>
    </a:lvl1pPr>
    <a:lvl2pPr marL="396739" algn="l" defTabSz="793478" rtl="0" eaLnBrk="1" latinLnBrk="0" hangingPunct="1">
      <a:defRPr sz="1041" kern="1200">
        <a:solidFill>
          <a:schemeClr val="tx1"/>
        </a:solidFill>
        <a:latin typeface="+mn-lt"/>
        <a:ea typeface="+mn-ea"/>
        <a:cs typeface="+mn-cs"/>
      </a:defRPr>
    </a:lvl2pPr>
    <a:lvl3pPr marL="793478" algn="l" defTabSz="793478" rtl="0" eaLnBrk="1" latinLnBrk="0" hangingPunct="1">
      <a:defRPr sz="1041" kern="1200">
        <a:solidFill>
          <a:schemeClr val="tx1"/>
        </a:solidFill>
        <a:latin typeface="+mn-lt"/>
        <a:ea typeface="+mn-ea"/>
        <a:cs typeface="+mn-cs"/>
      </a:defRPr>
    </a:lvl3pPr>
    <a:lvl4pPr marL="1190219" algn="l" defTabSz="793478" rtl="0" eaLnBrk="1" latinLnBrk="0" hangingPunct="1">
      <a:defRPr sz="1041" kern="1200">
        <a:solidFill>
          <a:schemeClr val="tx1"/>
        </a:solidFill>
        <a:latin typeface="+mn-lt"/>
        <a:ea typeface="+mn-ea"/>
        <a:cs typeface="+mn-cs"/>
      </a:defRPr>
    </a:lvl4pPr>
    <a:lvl5pPr marL="1586958" algn="l" defTabSz="793478" rtl="0" eaLnBrk="1" latinLnBrk="0" hangingPunct="1">
      <a:defRPr sz="1041" kern="1200">
        <a:solidFill>
          <a:schemeClr val="tx1"/>
        </a:solidFill>
        <a:latin typeface="+mn-lt"/>
        <a:ea typeface="+mn-ea"/>
        <a:cs typeface="+mn-cs"/>
      </a:defRPr>
    </a:lvl5pPr>
    <a:lvl6pPr marL="1983698" algn="l" defTabSz="793478" rtl="0" eaLnBrk="1" latinLnBrk="0" hangingPunct="1">
      <a:defRPr sz="1041" kern="1200">
        <a:solidFill>
          <a:schemeClr val="tx1"/>
        </a:solidFill>
        <a:latin typeface="+mn-lt"/>
        <a:ea typeface="+mn-ea"/>
        <a:cs typeface="+mn-cs"/>
      </a:defRPr>
    </a:lvl6pPr>
    <a:lvl7pPr marL="2380437" algn="l" defTabSz="793478" rtl="0" eaLnBrk="1" latinLnBrk="0" hangingPunct="1">
      <a:defRPr sz="1041" kern="1200">
        <a:solidFill>
          <a:schemeClr val="tx1"/>
        </a:solidFill>
        <a:latin typeface="+mn-lt"/>
        <a:ea typeface="+mn-ea"/>
        <a:cs typeface="+mn-cs"/>
      </a:defRPr>
    </a:lvl7pPr>
    <a:lvl8pPr marL="2777178" algn="l" defTabSz="793478" rtl="0" eaLnBrk="1" latinLnBrk="0" hangingPunct="1">
      <a:defRPr sz="1041" kern="1200">
        <a:solidFill>
          <a:schemeClr val="tx1"/>
        </a:solidFill>
        <a:latin typeface="+mn-lt"/>
        <a:ea typeface="+mn-ea"/>
        <a:cs typeface="+mn-cs"/>
      </a:defRPr>
    </a:lvl8pPr>
    <a:lvl9pPr marL="3173917" algn="l" defTabSz="793478" rtl="0" eaLnBrk="1" latinLnBrk="0" hangingPunct="1">
      <a:defRPr sz="104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74745D-366D-7341-B3B9-4EE2951EBD1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077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2952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04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5911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412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548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2523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0738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9633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6365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4784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1008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89E80-F995-7C4A-8C5A-E3CFE4AFD708}" type="datetimeFigureOut">
              <a:rPr lang="fr-FR" smtClean="0"/>
              <a:t>11/03/2024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3CD17-393A-8A42-AD42-9B881461A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85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A98BEAA-BB77-0A3E-4842-3E9E16A15C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445" t="11704" r="11445"/>
          <a:stretch/>
        </p:blipFill>
        <p:spPr>
          <a:xfrm>
            <a:off x="0" y="0"/>
            <a:ext cx="9601200" cy="10994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6DA85F6-1375-3446-B4A4-44EA4C016E35}"/>
              </a:ext>
            </a:extLst>
          </p:cNvPr>
          <p:cNvSpPr/>
          <p:nvPr/>
        </p:nvSpPr>
        <p:spPr>
          <a:xfrm>
            <a:off x="0" y="9299077"/>
            <a:ext cx="9601200" cy="350252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537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C12B435-6771-CC48-896B-5837F5AF3CA9}"/>
              </a:ext>
            </a:extLst>
          </p:cNvPr>
          <p:cNvSpPr txBox="1"/>
          <p:nvPr/>
        </p:nvSpPr>
        <p:spPr>
          <a:xfrm>
            <a:off x="4800600" y="8822807"/>
            <a:ext cx="44521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b="1" dirty="0">
                <a:solidFill>
                  <a:srgbClr val="000000"/>
                </a:solidFill>
                <a:effectLst/>
                <a:latin typeface="Marianne" panose="02000000000000000000" pitchFamily="2" charset="0"/>
              </a:rPr>
              <a:t>#SECURITEROUTIERE</a:t>
            </a:r>
            <a:r>
              <a:rPr lang="fr-FR" sz="2000" b="1" dirty="0">
                <a:solidFill>
                  <a:schemeClr val="bg1"/>
                </a:solidFill>
                <a:effectLst/>
                <a:latin typeface="Marianne" panose="02000000000000000000" pitchFamily="2" charset="0"/>
              </a:rPr>
              <a:t>AUTRAVAIL</a:t>
            </a:r>
            <a:r>
              <a:rPr lang="fr-FR" sz="2000" b="1" dirty="0">
                <a:solidFill>
                  <a:srgbClr val="000000"/>
                </a:solidFill>
                <a:effectLst/>
                <a:latin typeface="Marianne" panose="02000000000000000000" pitchFamily="2" charset="0"/>
              </a:rPr>
              <a:t> </a:t>
            </a:r>
            <a:endParaRPr lang="fr-FR" sz="537" b="1" dirty="0">
              <a:latin typeface="Marianne" panose="02000000000000000000" pitchFamily="2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9F6AD59-BC7F-3B46-8F73-87A3E9BFFDC3}"/>
              </a:ext>
            </a:extLst>
          </p:cNvPr>
          <p:cNvSpPr txBox="1"/>
          <p:nvPr/>
        </p:nvSpPr>
        <p:spPr>
          <a:xfrm>
            <a:off x="270269" y="11764656"/>
            <a:ext cx="4829855" cy="800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32" b="1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Plus d’informations sur </a:t>
            </a:r>
          </a:p>
          <a:p>
            <a:r>
              <a:rPr lang="fr-FR" sz="2032" b="1" dirty="0" err="1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securite-routiere.gouv.fr</a:t>
            </a:r>
            <a:endParaRPr lang="fr-FR" sz="2032" b="1" dirty="0">
              <a:solidFill>
                <a:schemeClr val="bg1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endParaRPr lang="fr-FR" sz="537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7C4D39-E66B-0646-80B0-90F79EDD1357}"/>
              </a:ext>
            </a:extLst>
          </p:cNvPr>
          <p:cNvSpPr/>
          <p:nvPr/>
        </p:nvSpPr>
        <p:spPr>
          <a:xfrm>
            <a:off x="6877111" y="9749675"/>
            <a:ext cx="2261031" cy="124432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35" b="1" dirty="0">
                <a:latin typeface="Marianne" panose="02000000000000000000" pitchFamily="2" charset="0"/>
              </a:rPr>
              <a:t>Votre logo</a:t>
            </a:r>
          </a:p>
          <a:p>
            <a:pPr algn="ctr"/>
            <a:r>
              <a:rPr lang="fr-FR" sz="835" b="1" dirty="0">
                <a:latin typeface="Marianne" panose="02000000000000000000" pitchFamily="2" charset="0"/>
              </a:rPr>
              <a:t>ici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0242D75-EBE9-65DA-239D-81340F19BCFD}"/>
              </a:ext>
            </a:extLst>
          </p:cNvPr>
          <p:cNvSpPr txBox="1"/>
          <p:nvPr/>
        </p:nvSpPr>
        <p:spPr>
          <a:xfrm>
            <a:off x="287009" y="9485138"/>
            <a:ext cx="4829855" cy="1759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9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Nom de l’entreprise</a:t>
            </a:r>
          </a:p>
          <a:p>
            <a:r>
              <a:rPr lang="fr-FR" sz="2709" b="1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Journées de la sécurité</a:t>
            </a:r>
          </a:p>
          <a:p>
            <a:r>
              <a:rPr lang="fr-FR" sz="2709" b="1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routière au travail</a:t>
            </a:r>
          </a:p>
          <a:p>
            <a:r>
              <a:rPr lang="fr-FR" sz="2709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lieu</a:t>
            </a:r>
            <a:r>
              <a:rPr lang="fr-FR" sz="2709" b="1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 / </a:t>
            </a:r>
            <a:r>
              <a:rPr lang="fr-FR" sz="2709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dates</a:t>
            </a:r>
            <a:r>
              <a:rPr lang="fr-FR" sz="2709" b="1" dirty="0">
                <a:solidFill>
                  <a:schemeClr val="bg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 / </a:t>
            </a:r>
            <a:r>
              <a:rPr lang="fr-FR" sz="2709" b="1" dirty="0">
                <a:solidFill>
                  <a:srgbClr val="FDCF4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horaires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2261E18-9FBE-06EF-F1DA-3E5C143FB9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8978" y="11717140"/>
            <a:ext cx="1726226" cy="86851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0E94EED-D9E9-5830-4936-C671F590F235}"/>
              </a:ext>
            </a:extLst>
          </p:cNvPr>
          <p:cNvSpPr/>
          <p:nvPr/>
        </p:nvSpPr>
        <p:spPr>
          <a:xfrm>
            <a:off x="8236793" y="11875607"/>
            <a:ext cx="904267" cy="5411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537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6F3B4F7-6F63-354B-96DB-E076932D50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3695" y="11884751"/>
            <a:ext cx="918503" cy="54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93146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218</TotalTime>
  <Words>29</Words>
  <Application>Microsoft Macintosh PowerPoint</Application>
  <PresentationFormat>A3 (297 x 420 mm)</PresentationFormat>
  <Paragraphs>10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Marianne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30</cp:revision>
  <dcterms:created xsi:type="dcterms:W3CDTF">2021-04-19T15:07:51Z</dcterms:created>
  <dcterms:modified xsi:type="dcterms:W3CDTF">2024-03-11T09:06:49Z</dcterms:modified>
</cp:coreProperties>
</file>