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4"/>
  </p:notesMasterIdLst>
  <p:sldIdLst>
    <p:sldId id="256" r:id="rId2"/>
    <p:sldId id="258" r:id="rId3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/>
    <p:restoredTop sz="95921"/>
  </p:normalViewPr>
  <p:slideViewPr>
    <p:cSldViewPr snapToGrid="0" snapToObjects="1">
      <p:cViewPr varScale="1">
        <p:scale>
          <a:sx n="95" d="100"/>
          <a:sy n="95" d="100"/>
        </p:scale>
        <p:origin x="42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75FE6-B9EE-F84E-ACC9-A485AE013C34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4745D-366D-7341-B3B9-4EE2951EB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38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1pPr>
    <a:lvl2pPr marL="228234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2pPr>
    <a:lvl3pPr marL="456468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3pPr>
    <a:lvl4pPr marL="684703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4pPr>
    <a:lvl5pPr marL="912937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5pPr>
    <a:lvl6pPr marL="1141171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6pPr>
    <a:lvl7pPr marL="1369405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7pPr>
    <a:lvl8pPr marL="1597640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8pPr>
    <a:lvl9pPr marL="1825874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74745D-366D-7341-B3B9-4EE2951EBD1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077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74745D-366D-7341-B3B9-4EE2951EBD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19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93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28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42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07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85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4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43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3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31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0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78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57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A794778B-3F71-1CDF-803D-3BB69116A9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81" t="17709" r="17387" b="22063"/>
          <a:stretch/>
        </p:blipFill>
        <p:spPr>
          <a:xfrm>
            <a:off x="-50345" y="1351609"/>
            <a:ext cx="5437590" cy="447045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7B08524-0523-866C-FF2C-0554957CC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061" y="6776636"/>
            <a:ext cx="1344735" cy="67641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DA85F6-1375-3446-B4A4-44EA4C016E35}"/>
              </a:ext>
            </a:extLst>
          </p:cNvPr>
          <p:cNvSpPr/>
          <p:nvPr/>
        </p:nvSpPr>
        <p:spPr>
          <a:xfrm>
            <a:off x="-45011" y="-8105"/>
            <a:ext cx="5432256" cy="13597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7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12B435-6771-CC48-896B-5837F5AF3CA9}"/>
              </a:ext>
            </a:extLst>
          </p:cNvPr>
          <p:cNvSpPr txBox="1"/>
          <p:nvPr/>
        </p:nvSpPr>
        <p:spPr>
          <a:xfrm>
            <a:off x="2939971" y="3740802"/>
            <a:ext cx="2353718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>
                <a:latin typeface="Marianne" panose="02000000000000000000" pitchFamily="2" charset="0"/>
                <a:cs typeface="Arial" panose="020B0604020202020204" pitchFamily="34" charset="0"/>
              </a:rPr>
              <a:t>#SECURITEROUTIERE</a:t>
            </a:r>
            <a:r>
              <a:rPr lang="fr-FR" sz="1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AUTRAVAIL</a:t>
            </a:r>
          </a:p>
          <a:p>
            <a:endParaRPr lang="fr-FR" sz="317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6AD59-BC7F-3B46-8F73-87A3E9BFFDC3}"/>
              </a:ext>
            </a:extLst>
          </p:cNvPr>
          <p:cNvSpPr txBox="1"/>
          <p:nvPr/>
        </p:nvSpPr>
        <p:spPr>
          <a:xfrm>
            <a:off x="168540" y="6947332"/>
            <a:ext cx="2852154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Marianne" panose="02000000000000000000" pitchFamily="2" charset="0"/>
                <a:cs typeface="Arial" panose="020B0604020202020204" pitchFamily="34" charset="0"/>
              </a:rPr>
              <a:t>Plus d’informations sur </a:t>
            </a:r>
          </a:p>
          <a:p>
            <a:r>
              <a:rPr lang="fr-FR" sz="1200" b="1" dirty="0" err="1">
                <a:latin typeface="Marianne" panose="02000000000000000000" pitchFamily="2" charset="0"/>
                <a:cs typeface="Arial" panose="020B0604020202020204" pitchFamily="34" charset="0"/>
              </a:rPr>
              <a:t>securite-routiere.gouv.fr</a:t>
            </a:r>
            <a:endParaRPr lang="fr-FR" sz="1200" b="1" dirty="0">
              <a:latin typeface="Marianne" panose="02000000000000000000" pitchFamily="2" charset="0"/>
              <a:cs typeface="Arial" panose="020B0604020202020204" pitchFamily="34" charset="0"/>
            </a:endParaRPr>
          </a:p>
          <a:p>
            <a:endParaRPr lang="fr-FR" sz="317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C4D39-E66B-0646-80B0-90F79EDD1357}"/>
              </a:ext>
            </a:extLst>
          </p:cNvPr>
          <p:cNvSpPr/>
          <p:nvPr/>
        </p:nvSpPr>
        <p:spPr>
          <a:xfrm>
            <a:off x="259420" y="6130814"/>
            <a:ext cx="1335197" cy="7348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93" b="1" dirty="0">
                <a:latin typeface="Marianne" panose="02000000000000000000" pitchFamily="2" charset="0"/>
              </a:rPr>
              <a:t>Votre logo</a:t>
            </a:r>
          </a:p>
          <a:p>
            <a:pPr algn="ctr"/>
            <a:r>
              <a:rPr lang="fr-FR" sz="493" b="1" dirty="0">
                <a:latin typeface="Marianne" panose="02000000000000000000" pitchFamily="2" charset="0"/>
              </a:rPr>
              <a:t>ici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6F3B4F7-6F63-354B-96DB-E076932D5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541" y="6902882"/>
            <a:ext cx="699894" cy="41231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7AE0FDB-2AEA-2BB7-77B1-21BF889609C3}"/>
              </a:ext>
            </a:extLst>
          </p:cNvPr>
          <p:cNvSpPr txBox="1"/>
          <p:nvPr/>
        </p:nvSpPr>
        <p:spPr>
          <a:xfrm>
            <a:off x="105583" y="4040709"/>
            <a:ext cx="251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60A789F-99A4-0087-C944-39F10575D4DF}"/>
              </a:ext>
            </a:extLst>
          </p:cNvPr>
          <p:cNvSpPr txBox="1"/>
          <p:nvPr/>
        </p:nvSpPr>
        <p:spPr>
          <a:xfrm>
            <a:off x="74029" y="4459305"/>
            <a:ext cx="29466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2F52C48-FF3B-435C-60DA-E83A4902ABDC}"/>
              </a:ext>
            </a:extLst>
          </p:cNvPr>
          <p:cNvSpPr txBox="1"/>
          <p:nvPr/>
        </p:nvSpPr>
        <p:spPr>
          <a:xfrm>
            <a:off x="2699636" y="4039872"/>
            <a:ext cx="251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A3A665A-03E5-DB80-1177-41430BA8F21E}"/>
              </a:ext>
            </a:extLst>
          </p:cNvPr>
          <p:cNvSpPr txBox="1"/>
          <p:nvPr/>
        </p:nvSpPr>
        <p:spPr>
          <a:xfrm>
            <a:off x="2663825" y="4482254"/>
            <a:ext cx="29466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4BACF50-22B7-E20D-6A03-ED5F2D0A8212}"/>
              </a:ext>
            </a:extLst>
          </p:cNvPr>
          <p:cNvSpPr txBox="1"/>
          <p:nvPr/>
        </p:nvSpPr>
        <p:spPr>
          <a:xfrm>
            <a:off x="-50345" y="188958"/>
            <a:ext cx="5377995" cy="725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JOURNÉES DE LA SÉCURITÉ ROUTIÈRE AU TRAVAIL</a:t>
            </a:r>
            <a:br>
              <a:rPr lang="fr-FR" sz="317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Sur votre lieu de travail, participez aux journées </a:t>
            </a:r>
          </a:p>
          <a:p>
            <a:pPr algn="ctr"/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qui rendent la route plus sûre.</a:t>
            </a:r>
          </a:p>
          <a:p>
            <a:endParaRPr lang="fr-FR" sz="317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DC4E22-48E4-D5FB-C840-DC40AFEB8F50}"/>
              </a:ext>
            </a:extLst>
          </p:cNvPr>
          <p:cNvSpPr txBox="1"/>
          <p:nvPr/>
        </p:nvSpPr>
        <p:spPr>
          <a:xfrm>
            <a:off x="1220158" y="890493"/>
            <a:ext cx="2852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lieu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dates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horaires</a:t>
            </a:r>
          </a:p>
        </p:txBody>
      </p:sp>
    </p:spTree>
    <p:extLst>
      <p:ext uri="{BB962C8B-B14F-4D97-AF65-F5344CB8AC3E}">
        <p14:creationId xmlns:p14="http://schemas.microsoft.com/office/powerpoint/2010/main" val="314093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3EDBE6A-B5AF-A976-4E12-44ADBE764E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02" t="9486" r="10420" b="38319"/>
          <a:stretch/>
        </p:blipFill>
        <p:spPr>
          <a:xfrm>
            <a:off x="0" y="1434323"/>
            <a:ext cx="5327650" cy="441157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7B08524-0523-866C-FF2C-0554957CC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061" y="6776636"/>
            <a:ext cx="1344735" cy="67641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9F6AD59-BC7F-3B46-8F73-87A3E9BFFDC3}"/>
              </a:ext>
            </a:extLst>
          </p:cNvPr>
          <p:cNvSpPr txBox="1"/>
          <p:nvPr/>
        </p:nvSpPr>
        <p:spPr>
          <a:xfrm>
            <a:off x="168540" y="6947332"/>
            <a:ext cx="2852154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Marianne" panose="02000000000000000000" pitchFamily="2" charset="0"/>
                <a:cs typeface="Arial" panose="020B0604020202020204" pitchFamily="34" charset="0"/>
              </a:rPr>
              <a:t>Plus d’informations sur </a:t>
            </a:r>
          </a:p>
          <a:p>
            <a:r>
              <a:rPr lang="fr-FR" sz="1200" b="1" dirty="0" err="1">
                <a:latin typeface="Marianne" panose="02000000000000000000" pitchFamily="2" charset="0"/>
                <a:cs typeface="Arial" panose="020B0604020202020204" pitchFamily="34" charset="0"/>
              </a:rPr>
              <a:t>securite-routiere.gouv.fr</a:t>
            </a:r>
            <a:endParaRPr lang="fr-FR" sz="1200" b="1" dirty="0">
              <a:latin typeface="Marianne" panose="02000000000000000000" pitchFamily="2" charset="0"/>
              <a:cs typeface="Arial" panose="020B0604020202020204" pitchFamily="34" charset="0"/>
            </a:endParaRPr>
          </a:p>
          <a:p>
            <a:endParaRPr lang="fr-FR" sz="317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C4D39-E66B-0646-80B0-90F79EDD1357}"/>
              </a:ext>
            </a:extLst>
          </p:cNvPr>
          <p:cNvSpPr/>
          <p:nvPr/>
        </p:nvSpPr>
        <p:spPr>
          <a:xfrm>
            <a:off x="259420" y="6029214"/>
            <a:ext cx="1335197" cy="7348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93" b="1" dirty="0">
                <a:latin typeface="Marianne" panose="02000000000000000000" pitchFamily="2" charset="0"/>
              </a:rPr>
              <a:t>Votre logo</a:t>
            </a:r>
          </a:p>
          <a:p>
            <a:pPr algn="ctr"/>
            <a:r>
              <a:rPr lang="fr-FR" sz="493" b="1" dirty="0">
                <a:latin typeface="Marianne" panose="02000000000000000000" pitchFamily="2" charset="0"/>
              </a:rPr>
              <a:t>ici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6F3B4F7-6F63-354B-96DB-E076932D5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541" y="6902882"/>
            <a:ext cx="699894" cy="41231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7AE0FDB-2AEA-2BB7-77B1-21BF889609C3}"/>
              </a:ext>
            </a:extLst>
          </p:cNvPr>
          <p:cNvSpPr txBox="1"/>
          <p:nvPr/>
        </p:nvSpPr>
        <p:spPr>
          <a:xfrm>
            <a:off x="2976511" y="2305044"/>
            <a:ext cx="228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60A789F-99A4-0087-C944-39F10575D4DF}"/>
              </a:ext>
            </a:extLst>
          </p:cNvPr>
          <p:cNvSpPr txBox="1"/>
          <p:nvPr/>
        </p:nvSpPr>
        <p:spPr>
          <a:xfrm>
            <a:off x="2884891" y="2759445"/>
            <a:ext cx="26787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2F52C48-FF3B-435C-60DA-E83A4902ABDC}"/>
              </a:ext>
            </a:extLst>
          </p:cNvPr>
          <p:cNvSpPr txBox="1"/>
          <p:nvPr/>
        </p:nvSpPr>
        <p:spPr>
          <a:xfrm>
            <a:off x="2986671" y="4039872"/>
            <a:ext cx="228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A3A665A-03E5-DB80-1177-41430BA8F21E}"/>
              </a:ext>
            </a:extLst>
          </p:cNvPr>
          <p:cNvSpPr txBox="1"/>
          <p:nvPr/>
        </p:nvSpPr>
        <p:spPr>
          <a:xfrm>
            <a:off x="2895051" y="4494273"/>
            <a:ext cx="26787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87FFC4-0D22-308B-B328-9C0B039F1AE3}"/>
              </a:ext>
            </a:extLst>
          </p:cNvPr>
          <p:cNvSpPr/>
          <p:nvPr/>
        </p:nvSpPr>
        <p:spPr>
          <a:xfrm>
            <a:off x="0" y="-777"/>
            <a:ext cx="5327650" cy="14351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7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4BACF50-22B7-E20D-6A03-ED5F2D0A8212}"/>
              </a:ext>
            </a:extLst>
          </p:cNvPr>
          <p:cNvSpPr txBox="1"/>
          <p:nvPr/>
        </p:nvSpPr>
        <p:spPr>
          <a:xfrm>
            <a:off x="-50345" y="188958"/>
            <a:ext cx="5377995" cy="725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JOURNÉES DE LA SÉCURITÉ ROUTIÈRE AU TRAVAIL</a:t>
            </a:r>
            <a:br>
              <a:rPr lang="fr-FR" sz="317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Sur votre lieu de travail, participez aux journées </a:t>
            </a:r>
          </a:p>
          <a:p>
            <a:pPr algn="ctr"/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qui rendent la route plus sûre.</a:t>
            </a:r>
          </a:p>
          <a:p>
            <a:endParaRPr lang="fr-FR" sz="317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DC4E22-48E4-D5FB-C840-DC40AFEB8F50}"/>
              </a:ext>
            </a:extLst>
          </p:cNvPr>
          <p:cNvSpPr txBox="1"/>
          <p:nvPr/>
        </p:nvSpPr>
        <p:spPr>
          <a:xfrm>
            <a:off x="1220158" y="890493"/>
            <a:ext cx="2852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lieu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dates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horaires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07A558E-276C-264A-3E4A-F29C8490531C}"/>
              </a:ext>
            </a:extLst>
          </p:cNvPr>
          <p:cNvSpPr txBox="1"/>
          <p:nvPr/>
        </p:nvSpPr>
        <p:spPr>
          <a:xfrm>
            <a:off x="168540" y="5495033"/>
            <a:ext cx="2353718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>
                <a:latin typeface="Marianne" panose="02000000000000000000" pitchFamily="2" charset="0"/>
                <a:cs typeface="Arial" panose="020B0604020202020204" pitchFamily="34" charset="0"/>
              </a:rPr>
              <a:t>#SECURITEROUTIERE</a:t>
            </a:r>
            <a:r>
              <a:rPr lang="fr-FR" sz="1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AUTRAVAIL</a:t>
            </a:r>
          </a:p>
          <a:p>
            <a:endParaRPr lang="fr-FR" sz="317" dirty="0"/>
          </a:p>
        </p:txBody>
      </p:sp>
    </p:spTree>
    <p:extLst>
      <p:ext uri="{BB962C8B-B14F-4D97-AF65-F5344CB8AC3E}">
        <p14:creationId xmlns:p14="http://schemas.microsoft.com/office/powerpoint/2010/main" val="2335024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126</Words>
  <Application>Microsoft Macintosh PowerPoint</Application>
  <PresentationFormat>Personnalisé</PresentationFormat>
  <Paragraphs>38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Marianne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Juliette Riberolles</cp:lastModifiedBy>
  <cp:revision>29</cp:revision>
  <dcterms:created xsi:type="dcterms:W3CDTF">2021-04-19T15:07:51Z</dcterms:created>
  <dcterms:modified xsi:type="dcterms:W3CDTF">2024-03-11T11:41:27Z</dcterms:modified>
</cp:coreProperties>
</file>