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4"/>
  </p:notesMasterIdLst>
  <p:sldIdLst>
    <p:sldId id="256" r:id="rId2"/>
    <p:sldId id="257" r:id="rId3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F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80"/>
    <p:restoredTop sz="96272"/>
  </p:normalViewPr>
  <p:slideViewPr>
    <p:cSldViewPr snapToGrid="0" snapToObjects="1">
      <p:cViewPr varScale="1">
        <p:scale>
          <a:sx n="114" d="100"/>
          <a:sy n="114" d="100"/>
        </p:scale>
        <p:origin x="39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75FE6-B9EE-F84E-ACC9-A485AE013C34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41563" y="1143000"/>
            <a:ext cx="2174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4745D-366D-7341-B3B9-4EE2951EB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938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1pPr>
    <a:lvl2pPr marL="228234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2pPr>
    <a:lvl3pPr marL="456468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3pPr>
    <a:lvl4pPr marL="684703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4pPr>
    <a:lvl5pPr marL="912937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5pPr>
    <a:lvl6pPr marL="1141171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6pPr>
    <a:lvl7pPr marL="1369405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7pPr>
    <a:lvl8pPr marL="1597640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8pPr>
    <a:lvl9pPr marL="1825874" algn="l" defTabSz="456468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41563" y="1143000"/>
            <a:ext cx="21748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74745D-366D-7341-B3B9-4EE2951EBD1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077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41563" y="1143000"/>
            <a:ext cx="21748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74745D-366D-7341-B3B9-4EE2951EBD1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949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1237197"/>
            <a:ext cx="4528503" cy="2631887"/>
          </a:xfrm>
        </p:spPr>
        <p:txBody>
          <a:bodyPr anchor="b"/>
          <a:lstStyle>
            <a:lvl1pPr algn="ctr">
              <a:defRPr sz="349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3970580"/>
            <a:ext cx="3995738" cy="1825171"/>
          </a:xfrm>
        </p:spPr>
        <p:txBody>
          <a:bodyPr/>
          <a:lstStyle>
            <a:lvl1pPr marL="0" indent="0" algn="ctr">
              <a:buNone/>
              <a:defRPr sz="1398"/>
            </a:lvl1pPr>
            <a:lvl2pPr marL="266365" indent="0" algn="ctr">
              <a:buNone/>
              <a:defRPr sz="1165"/>
            </a:lvl2pPr>
            <a:lvl3pPr marL="532729" indent="0" algn="ctr">
              <a:buNone/>
              <a:defRPr sz="1049"/>
            </a:lvl3pPr>
            <a:lvl4pPr marL="799094" indent="0" algn="ctr">
              <a:buNone/>
              <a:defRPr sz="932"/>
            </a:lvl4pPr>
            <a:lvl5pPr marL="1065459" indent="0" algn="ctr">
              <a:buNone/>
              <a:defRPr sz="932"/>
            </a:lvl5pPr>
            <a:lvl6pPr marL="1331824" indent="0" algn="ctr">
              <a:buNone/>
              <a:defRPr sz="932"/>
            </a:lvl6pPr>
            <a:lvl7pPr marL="1598188" indent="0" algn="ctr">
              <a:buNone/>
              <a:defRPr sz="932"/>
            </a:lvl7pPr>
            <a:lvl8pPr marL="1864553" indent="0" algn="ctr">
              <a:buNone/>
              <a:defRPr sz="932"/>
            </a:lvl8pPr>
            <a:lvl9pPr marL="2130918" indent="0" algn="ctr">
              <a:buNone/>
              <a:defRPr sz="932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0939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282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402483"/>
            <a:ext cx="1148775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402483"/>
            <a:ext cx="3379728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42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076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1884671"/>
            <a:ext cx="4595098" cy="3144614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5059035"/>
            <a:ext cx="4595098" cy="1653678"/>
          </a:xfrm>
        </p:spPr>
        <p:txBody>
          <a:bodyPr/>
          <a:lstStyle>
            <a:lvl1pPr marL="0" indent="0">
              <a:buNone/>
              <a:defRPr sz="1398">
                <a:solidFill>
                  <a:schemeClr val="tx1"/>
                </a:solidFill>
              </a:defRPr>
            </a:lvl1pPr>
            <a:lvl2pPr marL="266365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2pPr>
            <a:lvl3pPr marL="532729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79909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4pPr>
            <a:lvl5pPr marL="1065459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5pPr>
            <a:lvl6pPr marL="133182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6pPr>
            <a:lvl7pPr marL="159818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7pPr>
            <a:lvl8pPr marL="1864553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8pPr>
            <a:lvl9pPr marL="213091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1851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2012414"/>
            <a:ext cx="226425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2012414"/>
            <a:ext cx="226425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749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02484"/>
            <a:ext cx="4595098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1853171"/>
            <a:ext cx="22538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2761381"/>
            <a:ext cx="2253845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1853171"/>
            <a:ext cx="22649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2761381"/>
            <a:ext cx="2264945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5430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634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9315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1088455"/>
            <a:ext cx="2697123" cy="5372269"/>
          </a:xfrm>
        </p:spPr>
        <p:txBody>
          <a:bodyPr/>
          <a:lstStyle>
            <a:lvl1pPr>
              <a:defRPr sz="1864"/>
            </a:lvl1pPr>
            <a:lvl2pPr>
              <a:defRPr sz="1631"/>
            </a:lvl2pPr>
            <a:lvl3pPr>
              <a:defRPr sz="1398"/>
            </a:lvl3pPr>
            <a:lvl4pPr>
              <a:defRPr sz="1165"/>
            </a:lvl4pPr>
            <a:lvl5pPr>
              <a:defRPr sz="1165"/>
            </a:lvl5pPr>
            <a:lvl6pPr>
              <a:defRPr sz="1165"/>
            </a:lvl6pPr>
            <a:lvl7pPr>
              <a:defRPr sz="1165"/>
            </a:lvl7pPr>
            <a:lvl8pPr>
              <a:defRPr sz="1165"/>
            </a:lvl8pPr>
            <a:lvl9pPr>
              <a:defRPr sz="116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05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1088455"/>
            <a:ext cx="2697123" cy="5372269"/>
          </a:xfrm>
        </p:spPr>
        <p:txBody>
          <a:bodyPr anchor="t"/>
          <a:lstStyle>
            <a:lvl1pPr marL="0" indent="0">
              <a:buNone/>
              <a:defRPr sz="1864"/>
            </a:lvl1pPr>
            <a:lvl2pPr marL="266365" indent="0">
              <a:buNone/>
              <a:defRPr sz="1631"/>
            </a:lvl2pPr>
            <a:lvl3pPr marL="532729" indent="0">
              <a:buNone/>
              <a:defRPr sz="1398"/>
            </a:lvl3pPr>
            <a:lvl4pPr marL="799094" indent="0">
              <a:buNone/>
              <a:defRPr sz="1165"/>
            </a:lvl4pPr>
            <a:lvl5pPr marL="1065459" indent="0">
              <a:buNone/>
              <a:defRPr sz="1165"/>
            </a:lvl5pPr>
            <a:lvl6pPr marL="1331824" indent="0">
              <a:buNone/>
              <a:defRPr sz="1165"/>
            </a:lvl6pPr>
            <a:lvl7pPr marL="1598188" indent="0">
              <a:buNone/>
              <a:defRPr sz="1165"/>
            </a:lvl7pPr>
            <a:lvl8pPr marL="1864553" indent="0">
              <a:buNone/>
              <a:defRPr sz="1165"/>
            </a:lvl8pPr>
            <a:lvl9pPr marL="2130918" indent="0">
              <a:buNone/>
              <a:defRPr sz="116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789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5574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C72932E-B4CA-D97D-17A1-D903C5FA71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73" t="13272" r="13289"/>
          <a:stretch/>
        </p:blipFill>
        <p:spPr>
          <a:xfrm>
            <a:off x="-50347" y="-1"/>
            <a:ext cx="5432257" cy="665086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6DA85F6-1375-3446-B4A4-44EA4C016E35}"/>
              </a:ext>
            </a:extLst>
          </p:cNvPr>
          <p:cNvSpPr/>
          <p:nvPr/>
        </p:nvSpPr>
        <p:spPr>
          <a:xfrm>
            <a:off x="-50345" y="5485258"/>
            <a:ext cx="5432256" cy="206833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7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C12B435-6771-CC48-896B-5837F5AF3CA9}"/>
              </a:ext>
            </a:extLst>
          </p:cNvPr>
          <p:cNvSpPr txBox="1"/>
          <p:nvPr/>
        </p:nvSpPr>
        <p:spPr>
          <a:xfrm>
            <a:off x="2686758" y="5210094"/>
            <a:ext cx="2497734" cy="310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50" b="1" dirty="0">
                <a:latin typeface="Marianne" panose="02000000000000000000" pitchFamily="2" charset="0"/>
                <a:cs typeface="Arial" panose="020B0604020202020204" pitchFamily="34" charset="0"/>
              </a:rPr>
              <a:t>#SECURITEROUTIERE</a:t>
            </a:r>
            <a:r>
              <a:rPr lang="fr-FR" sz="1050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AUTRAVAIL</a:t>
            </a:r>
          </a:p>
          <a:p>
            <a:endParaRPr lang="fr-FR" sz="317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9F6AD59-BC7F-3B46-8F73-87A3E9BFFDC3}"/>
              </a:ext>
            </a:extLst>
          </p:cNvPr>
          <p:cNvSpPr txBox="1"/>
          <p:nvPr/>
        </p:nvSpPr>
        <p:spPr>
          <a:xfrm>
            <a:off x="168540" y="6947332"/>
            <a:ext cx="2852154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Plus d’informations sur </a:t>
            </a:r>
          </a:p>
          <a:p>
            <a:r>
              <a:rPr lang="fr-FR" sz="1200" b="1" dirty="0" err="1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securite-routiere.gouv.fr</a:t>
            </a:r>
            <a:endParaRPr lang="fr-FR" sz="1200" b="1" dirty="0">
              <a:solidFill>
                <a:schemeClr val="bg1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endParaRPr lang="fr-FR" sz="317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7C4D39-E66B-0646-80B0-90F79EDD1357}"/>
              </a:ext>
            </a:extLst>
          </p:cNvPr>
          <p:cNvSpPr/>
          <p:nvPr/>
        </p:nvSpPr>
        <p:spPr>
          <a:xfrm>
            <a:off x="3744803" y="5757434"/>
            <a:ext cx="1335197" cy="73480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93" b="1" dirty="0">
                <a:latin typeface="Marianne" panose="02000000000000000000" pitchFamily="2" charset="0"/>
              </a:rPr>
              <a:t>Votre logo</a:t>
            </a:r>
          </a:p>
          <a:p>
            <a:pPr algn="ctr"/>
            <a:r>
              <a:rPr lang="fr-FR" sz="493" b="1" dirty="0">
                <a:latin typeface="Marianne" panose="02000000000000000000" pitchFamily="2" charset="0"/>
              </a:rPr>
              <a:t>ici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0242D75-EBE9-65DA-239D-81340F19BCFD}"/>
              </a:ext>
            </a:extLst>
          </p:cNvPr>
          <p:cNvSpPr txBox="1"/>
          <p:nvPr/>
        </p:nvSpPr>
        <p:spPr>
          <a:xfrm>
            <a:off x="156771" y="5532864"/>
            <a:ext cx="28521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Nom de l’entreprise</a:t>
            </a:r>
          </a:p>
          <a:p>
            <a:r>
              <a:rPr lang="fr-FR" sz="1600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Journées de la sécurité</a:t>
            </a:r>
          </a:p>
          <a:p>
            <a:r>
              <a:rPr lang="fr-FR" sz="1600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routière au travail</a:t>
            </a:r>
          </a:p>
          <a:p>
            <a:r>
              <a:rPr lang="fr-FR" sz="1600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lieu</a:t>
            </a:r>
            <a:r>
              <a:rPr lang="fr-FR" sz="1600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/ </a:t>
            </a:r>
            <a:r>
              <a:rPr lang="fr-FR" sz="1600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dates</a:t>
            </a:r>
            <a:r>
              <a:rPr lang="fr-FR" sz="1600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/ </a:t>
            </a:r>
            <a:r>
              <a:rPr lang="fr-FR" sz="1600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horaires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2261E18-9FBE-06EF-F1DA-3E5C143FB9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5640" y="6908473"/>
            <a:ext cx="1019381" cy="51288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0E94EED-D9E9-5830-4936-C671F590F235}"/>
              </a:ext>
            </a:extLst>
          </p:cNvPr>
          <p:cNvSpPr/>
          <p:nvPr/>
        </p:nvSpPr>
        <p:spPr>
          <a:xfrm>
            <a:off x="4553791" y="7007452"/>
            <a:ext cx="533993" cy="3195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317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6F3B4F7-6F63-354B-96DB-E076932D50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9242" y="7007452"/>
            <a:ext cx="542400" cy="31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931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513F631E-654C-78BC-99D9-16499155DF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1461" y="6776636"/>
            <a:ext cx="1344735" cy="67641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6DA85F6-1375-3446-B4A4-44EA4C016E35}"/>
              </a:ext>
            </a:extLst>
          </p:cNvPr>
          <p:cNvSpPr/>
          <p:nvPr/>
        </p:nvSpPr>
        <p:spPr>
          <a:xfrm>
            <a:off x="-50345" y="-69849"/>
            <a:ext cx="5432256" cy="14351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7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C12B435-6771-CC48-896B-5837F5AF3CA9}"/>
              </a:ext>
            </a:extLst>
          </p:cNvPr>
          <p:cNvSpPr txBox="1"/>
          <p:nvPr/>
        </p:nvSpPr>
        <p:spPr>
          <a:xfrm>
            <a:off x="-31751" y="188693"/>
            <a:ext cx="5377995" cy="725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JOURNÉES DE LA SÉCURITÉ ROUTIÈRE AU TRAVAIL</a:t>
            </a:r>
            <a:br>
              <a:rPr lang="fr-FR" sz="317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Sur votre lieu de travail, participez aux journées </a:t>
            </a:r>
          </a:p>
          <a:p>
            <a:pPr algn="ctr"/>
            <a:r>
              <a:rPr lang="fr-FR" sz="1200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qui rendent la route plus sûre.</a:t>
            </a:r>
          </a:p>
          <a:p>
            <a:endParaRPr lang="fr-FR" sz="317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9F6AD59-BC7F-3B46-8F73-87A3E9BFFDC3}"/>
              </a:ext>
            </a:extLst>
          </p:cNvPr>
          <p:cNvSpPr txBox="1"/>
          <p:nvPr/>
        </p:nvSpPr>
        <p:spPr>
          <a:xfrm>
            <a:off x="171154" y="7179065"/>
            <a:ext cx="2852154" cy="260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75" b="1" dirty="0">
                <a:latin typeface="Marianne" panose="02000000000000000000" pitchFamily="2" charset="0"/>
                <a:cs typeface="Arial" panose="020B0604020202020204" pitchFamily="34" charset="0"/>
              </a:rPr>
              <a:t>Plus d’informations sur </a:t>
            </a:r>
            <a:r>
              <a:rPr lang="fr-FR" sz="775" b="1" dirty="0" err="1">
                <a:latin typeface="Marianne" panose="02000000000000000000" pitchFamily="2" charset="0"/>
                <a:cs typeface="Arial" panose="020B0604020202020204" pitchFamily="34" charset="0"/>
              </a:rPr>
              <a:t>securite-routiere.gouv.fr</a:t>
            </a:r>
            <a:endParaRPr lang="fr-FR" sz="775" b="1" dirty="0">
              <a:latin typeface="Marianne" panose="02000000000000000000" pitchFamily="2" charset="0"/>
              <a:cs typeface="Arial" panose="020B0604020202020204" pitchFamily="34" charset="0"/>
            </a:endParaRPr>
          </a:p>
          <a:p>
            <a:endParaRPr lang="fr-FR" sz="317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7C4D39-E66B-0646-80B0-90F79EDD1357}"/>
              </a:ext>
            </a:extLst>
          </p:cNvPr>
          <p:cNvSpPr/>
          <p:nvPr/>
        </p:nvSpPr>
        <p:spPr>
          <a:xfrm>
            <a:off x="252495" y="6333582"/>
            <a:ext cx="1344736" cy="76786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93" b="1" dirty="0">
                <a:latin typeface="Marianne" panose="02000000000000000000" pitchFamily="2" charset="0"/>
              </a:rPr>
              <a:t>Votre logo</a:t>
            </a:r>
          </a:p>
          <a:p>
            <a:pPr algn="ctr"/>
            <a:r>
              <a:rPr lang="fr-FR" sz="493" b="1" dirty="0">
                <a:latin typeface="Marianne" panose="02000000000000000000" pitchFamily="2" charset="0"/>
              </a:rPr>
              <a:t>ici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0242D75-EBE9-65DA-239D-81340F19BCFD}"/>
              </a:ext>
            </a:extLst>
          </p:cNvPr>
          <p:cNvSpPr txBox="1"/>
          <p:nvPr/>
        </p:nvSpPr>
        <p:spPr>
          <a:xfrm>
            <a:off x="1238752" y="890228"/>
            <a:ext cx="2852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lieu</a:t>
            </a:r>
            <a:r>
              <a:rPr lang="fr-FR" sz="2000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/ </a:t>
            </a:r>
            <a:r>
              <a:rPr lang="fr-FR" sz="2000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dates</a:t>
            </a:r>
            <a:r>
              <a:rPr lang="fr-FR" sz="2000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/ </a:t>
            </a:r>
            <a:r>
              <a:rPr lang="fr-FR" sz="2000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horaires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6F3B4F7-6F63-354B-96DB-E076932D50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2038" y="6911394"/>
            <a:ext cx="675364" cy="397867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4C9DF861-9C14-ACFC-8F0A-68721C62F2DB}"/>
              </a:ext>
            </a:extLst>
          </p:cNvPr>
          <p:cNvSpPr txBox="1"/>
          <p:nvPr/>
        </p:nvSpPr>
        <p:spPr>
          <a:xfrm>
            <a:off x="227095" y="1761040"/>
            <a:ext cx="2286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DCF41"/>
                </a:solidFill>
                <a:latin typeface="Marianne" panose="02000000000000000000" pitchFamily="2" charset="0"/>
              </a:rPr>
              <a:t>Jour 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0ECB470-8CD1-EA31-81D9-C9A4A1E1C541}"/>
              </a:ext>
            </a:extLst>
          </p:cNvPr>
          <p:cNvSpPr txBox="1"/>
          <p:nvPr/>
        </p:nvSpPr>
        <p:spPr>
          <a:xfrm>
            <a:off x="227095" y="1748340"/>
            <a:ext cx="2286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DCF41"/>
                </a:solidFill>
                <a:latin typeface="Marianne" panose="02000000000000000000" pitchFamily="2" charset="0"/>
              </a:rPr>
              <a:t>Jour 1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538E198-DF48-92AE-00BB-94AD5A5488E0}"/>
              </a:ext>
            </a:extLst>
          </p:cNvPr>
          <p:cNvSpPr txBox="1"/>
          <p:nvPr/>
        </p:nvSpPr>
        <p:spPr>
          <a:xfrm>
            <a:off x="2814261" y="1761040"/>
            <a:ext cx="2286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DCF41"/>
                </a:solidFill>
                <a:latin typeface="Marianne" panose="02000000000000000000" pitchFamily="2" charset="0"/>
              </a:rPr>
              <a:t>Jour 2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3CBF588-195E-8C30-98E2-FA675E0798BB}"/>
              </a:ext>
            </a:extLst>
          </p:cNvPr>
          <p:cNvSpPr txBox="1"/>
          <p:nvPr/>
        </p:nvSpPr>
        <p:spPr>
          <a:xfrm>
            <a:off x="135475" y="2202741"/>
            <a:ext cx="267878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latin typeface="Marianne" panose="02000000000000000000" pitchFamily="2" charset="0"/>
              </a:rPr>
              <a:t>XXh</a:t>
            </a:r>
            <a:r>
              <a:rPr lang="fr-FR" b="1" dirty="0">
                <a:latin typeface="Marianne" panose="02000000000000000000" pitchFamily="2" charset="0"/>
              </a:rPr>
              <a:t> Activité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Marianne" panose="02000000000000000000" pitchFamily="2" charset="0"/>
              </a:rPr>
              <a:t>Détail activité</a:t>
            </a:r>
          </a:p>
          <a:p>
            <a:r>
              <a:rPr lang="fr-FR" b="1" dirty="0" err="1">
                <a:latin typeface="Marianne" panose="02000000000000000000" pitchFamily="2" charset="0"/>
              </a:rPr>
              <a:t>XXh</a:t>
            </a:r>
            <a:r>
              <a:rPr lang="fr-FR" b="1" dirty="0">
                <a:latin typeface="Marianne" panose="02000000000000000000" pitchFamily="2" charset="0"/>
              </a:rPr>
              <a:t> Activité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Marianne" panose="02000000000000000000" pitchFamily="2" charset="0"/>
              </a:rPr>
              <a:t>Détail activité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72B94ED-A847-DF0A-4871-34B1FA370DE1}"/>
              </a:ext>
            </a:extLst>
          </p:cNvPr>
          <p:cNvSpPr txBox="1"/>
          <p:nvPr/>
        </p:nvSpPr>
        <p:spPr>
          <a:xfrm>
            <a:off x="2751513" y="2208176"/>
            <a:ext cx="267878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latin typeface="Marianne" panose="02000000000000000000" pitchFamily="2" charset="0"/>
              </a:rPr>
              <a:t>XXh</a:t>
            </a:r>
            <a:r>
              <a:rPr lang="fr-FR" b="1" dirty="0">
                <a:latin typeface="Marianne" panose="02000000000000000000" pitchFamily="2" charset="0"/>
              </a:rPr>
              <a:t> Activité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Marianne" panose="02000000000000000000" pitchFamily="2" charset="0"/>
              </a:rPr>
              <a:t>Détail activité</a:t>
            </a:r>
          </a:p>
          <a:p>
            <a:r>
              <a:rPr lang="fr-FR" b="1" dirty="0" err="1">
                <a:latin typeface="Marianne" panose="02000000000000000000" pitchFamily="2" charset="0"/>
              </a:rPr>
              <a:t>XXh</a:t>
            </a:r>
            <a:r>
              <a:rPr lang="fr-FR" b="1" dirty="0">
                <a:latin typeface="Marianne" panose="02000000000000000000" pitchFamily="2" charset="0"/>
              </a:rPr>
              <a:t> Activité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Marianne" panose="02000000000000000000" pitchFamily="2" charset="0"/>
              </a:rPr>
              <a:t>Détail activité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76FA1E4C-D403-14A5-AA24-63A1A45E4A23}"/>
              </a:ext>
            </a:extLst>
          </p:cNvPr>
          <p:cNvCxnSpPr>
            <a:cxnSpLocks/>
          </p:cNvCxnSpPr>
          <p:nvPr/>
        </p:nvCxnSpPr>
        <p:spPr>
          <a:xfrm>
            <a:off x="2663825" y="1892300"/>
            <a:ext cx="0" cy="42862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6211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199</TotalTime>
  <Words>92</Words>
  <Application>Microsoft Macintosh PowerPoint</Application>
  <PresentationFormat>Personnalisé</PresentationFormat>
  <Paragraphs>28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Marianne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28</cp:revision>
  <dcterms:created xsi:type="dcterms:W3CDTF">2021-04-19T15:07:51Z</dcterms:created>
  <dcterms:modified xsi:type="dcterms:W3CDTF">2024-03-11T09:10:20Z</dcterms:modified>
</cp:coreProperties>
</file>